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1135BF-04F3-6EB9-B7EE-CD871409C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CEB349-F8A1-BAB7-9950-DA9CCAA37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59BAC0-CDAF-59C4-0AFC-A3912A420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756C8F-8522-1415-E6A7-BBFC30F3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9F94DA-B34F-CFC7-10B8-3CC261EED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56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E4477-4A91-3897-EC08-A9C05158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6CE36D-225B-A525-DA90-B74466916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09BD74-E9B8-1A13-F644-20FA46A49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B3F8CD-77CD-DB3E-4FD0-463A1F92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938A87-3171-5DB0-50F3-8A3E61362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55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322D130-7AD4-5DDE-DCE5-01513D124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D6FF6B-4465-7A47-FD22-EAE17E434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2572E-C0B7-0E06-F375-FC06DA72E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E87E41-C35D-72DA-3BF0-C6184039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EEAE2C-D10B-CBAA-7C32-7D8FFF09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7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9C227A-D0CE-DDC5-51D0-F87D03640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061CFB-8C91-4ACE-E40D-8AC211745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2FAB5B-F32B-A862-1155-BFEF051B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1C6718-7D20-A64A-B556-2BB1B2CA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52A639-6A24-C0D3-0E5C-131E0BF4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32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E72E9E-9D35-0154-E831-6E9FD03FC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3A3A4F-C27F-62B1-C0CD-68835BD31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E4093D-CCA0-8CDF-A8E7-91BEE4C9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5B5C8D-67CB-5801-91CE-9C845C596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710A4D-20C6-4ECD-0852-B9ACF33C2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40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52714-1EE1-00B7-AD87-3D8458E35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AD2EAA-8F67-CAC0-7F8B-83489881F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F3B540-0A3E-8B18-A7E5-E1CC80252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35E430-E615-3360-5BB0-338874A4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148894-CF99-BCDB-6049-BAECC1EEB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A5D0F8-29D2-24E1-E447-32E78874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41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22904-2EDE-5F84-54C1-5107FF3C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F6C867-64B4-01DB-AC68-A4D84D02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8593BF-5938-5B32-7533-A3B3653DF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1C2E57-5C12-B07D-69E4-6D6CC0F07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E57D9E5-FDDB-E998-6620-59734EC6A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662AD95-6E85-D3F1-707E-7F49DA718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56FA16-DF8C-608B-D199-8152B931D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8B1C4F-20A0-7780-2A6F-6A217F278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41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E93753-1BAA-847A-CD94-BA67B6F5C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F85207-E14B-E35C-9CF9-A3267F3C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26C6AC-7BA0-65C7-4161-9216C9F4D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5A0548-0562-5BF4-64AA-F440B112B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6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6911D1-88C8-FB88-52C2-A1D4DA742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D27D9C-C272-4A21-7EC2-974FE8ABD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6246A1-2AD3-5CFD-DA66-3718CAB0E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78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75F38-C6D2-1E60-CD3F-2210D30D2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41CF5C-BF16-15FF-B820-565A1593B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5BE691-F4D5-E33B-CDDE-040586920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AB7531-3050-1FD9-0824-EB57761F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274CFE-7136-6856-C317-8238D9294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CF0F14-BD1E-EC40-08C9-930772FC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60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F20DF-9DBA-794E-584C-90596A4D2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BEB55BE-AA58-0B29-9BAC-CE3797CA4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C15DFA-6BB8-8509-4811-D22018E96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3A66E9-38D7-CE44-9744-5610F28F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B3DC1A-95E5-AC72-99E0-7C798A4C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E76961-50E6-891C-555F-CAAF85BDB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53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03F3E2F-076E-0B3B-96D7-0F2ECDF8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39D338-8B89-25C9-4F20-455C69B44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E11DC7-721A-3AEB-C3DA-93CC9F741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37A5C-0390-4F32-B695-11F278D7E9BE}" type="datetimeFigureOut">
              <a:rPr lang="fr-FR" smtClean="0"/>
              <a:t>13/09/2025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03E848-CD83-ABFF-CC34-ADB28FC9F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97A39C-1154-71AA-B444-403225320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132B9-3C06-4AC7-970F-213D2FE2EF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36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2D40A-DBD1-8E57-BEC3-7E7449DA63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Jour de Match</a:t>
            </a:r>
          </a:p>
        </p:txBody>
      </p:sp>
    </p:spTree>
    <p:extLst>
      <p:ext uri="{BB962C8B-B14F-4D97-AF65-F5344CB8AC3E}">
        <p14:creationId xmlns:p14="http://schemas.microsoft.com/office/powerpoint/2010/main" val="216307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2CF6C0C-238A-CBB8-F5CB-F425757022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893" y="487018"/>
            <a:ext cx="10413200" cy="5857425"/>
          </a:xfrm>
        </p:spPr>
      </p:pic>
    </p:spTree>
    <p:extLst>
      <p:ext uri="{BB962C8B-B14F-4D97-AF65-F5344CB8AC3E}">
        <p14:creationId xmlns:p14="http://schemas.microsoft.com/office/powerpoint/2010/main" val="225311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27E680-F2ED-AE12-BB74-92BC1247EC54}"/>
              </a:ext>
            </a:extLst>
          </p:cNvPr>
          <p:cNvSpPr txBox="1"/>
          <p:nvPr/>
        </p:nvSpPr>
        <p:spPr>
          <a:xfrm>
            <a:off x="876693" y="688157"/>
            <a:ext cx="106994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un délégué est désigner sur votre match s’est lui que scanne le code sinon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Scanner le QR code de la feuille de match</a:t>
            </a:r>
          </a:p>
          <a:p>
            <a:r>
              <a:rPr lang="fr-FR" dirty="0"/>
              <a:t>1 renseigner les couleurs des deux équipes</a:t>
            </a:r>
          </a:p>
          <a:p>
            <a:r>
              <a:rPr lang="fr-FR" dirty="0"/>
              <a:t>2 renseigner le temps de jeu ( en général 40 mn)</a:t>
            </a:r>
          </a:p>
          <a:p>
            <a:r>
              <a:rPr lang="fr-FR" dirty="0"/>
              <a:t>Ensuite lancer le match</a:t>
            </a:r>
          </a:p>
          <a:p>
            <a:r>
              <a:rPr lang="fr-FR" dirty="0"/>
              <a:t>Cliquez sur ajouter une action et laisser vous guider</a:t>
            </a:r>
          </a:p>
          <a:p>
            <a:r>
              <a:rPr lang="fr-FR" dirty="0"/>
              <a:t>Vous renseignez toutes les évènements du match pour les deux équipes ,remplacement , évolution du score</a:t>
            </a:r>
          </a:p>
          <a:p>
            <a:r>
              <a:rPr lang="fr-FR" dirty="0"/>
              <a:t> etc…</a:t>
            </a:r>
          </a:p>
          <a:p>
            <a:r>
              <a:rPr lang="fr-FR" dirty="0"/>
              <a:t>Pensez  à arrêter à la fin de la première période et de relancer au début de la deuxième période</a:t>
            </a:r>
          </a:p>
          <a:p>
            <a:r>
              <a:rPr lang="fr-FR" dirty="0"/>
              <a:t>Un fois le match fini cliquez sur terminer</a:t>
            </a:r>
          </a:p>
          <a:p>
            <a:r>
              <a:rPr lang="fr-FR" dirty="0"/>
              <a:t>Et sur envoyer la rencontre. A ce moment toutes les informations sont transmises à « feuille de match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097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69EB4DA-83BE-2002-D66A-331FCC5E6E3F}"/>
              </a:ext>
            </a:extLst>
          </p:cNvPr>
          <p:cNvSpPr txBox="1"/>
          <p:nvPr/>
        </p:nvSpPr>
        <p:spPr>
          <a:xfrm>
            <a:off x="2667786" y="1178351"/>
            <a:ext cx="726806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solidFill>
                  <a:srgbClr val="00B050"/>
                </a:solidFill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516545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130</Words>
  <Application>Microsoft Office PowerPoint</Application>
  <PresentationFormat>Grand écran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Jour de Match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 de Match</dc:title>
  <dc:creator>daniel marhic</dc:creator>
  <cp:lastModifiedBy>luc martin</cp:lastModifiedBy>
  <cp:revision>3</cp:revision>
  <dcterms:created xsi:type="dcterms:W3CDTF">2022-09-03T13:16:30Z</dcterms:created>
  <dcterms:modified xsi:type="dcterms:W3CDTF">2025-09-13T19:33:15Z</dcterms:modified>
</cp:coreProperties>
</file>