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1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326A68-3410-74ED-8D22-BE8EA4C6C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D66271-572D-E328-46AA-F0AE321A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044231-D50B-0A6B-9EBC-AFE93C7D4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984E43-3535-7C94-B31F-C74E3DF5B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23AE21-73BA-153F-2BF5-DF721B233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15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82C5A-06CA-0B13-DF03-C2060232F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C0FA1D-43B9-FD82-858C-F3870F73C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A6E80F-6E9E-C88E-E07F-80A9937D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2D111D-AE81-3324-1482-1A2264F7A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7F6A87-8318-CA5C-5C05-7DF4BFA8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07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3204C9-1FE1-5E05-9DF5-E8FC174C4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686549-190E-9185-3A99-E5D80E53D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826A6-7200-FB03-6F39-FCD4ED29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F7C42C-63DA-1C0B-DACF-E2FD89E7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48EB2A-7BCA-453F-5697-CF8C9BF2D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59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CB9D2-3031-5988-7D18-45B72DA0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FBBF8C-7F48-1B66-1B2E-AD0DAE511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61ACB3-F9D3-A190-EF68-D51C80CB2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36A647-FAD9-30CD-F083-F3603E40D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267577-DD03-F087-4162-3922BD03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48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960FA-4534-4DC8-60E3-F7CEED3A2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8A7489-EA70-8469-B69F-F2D9047B8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FA604A-CA23-388B-844E-A6C33640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207F88-4498-5577-4C66-36DA1BCBE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B6C271-BA78-26B5-862D-F67EA0D9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09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295EC7-3DA7-C502-D4BF-CDEB301AB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73959-5050-4D48-D4B8-F502A5CD9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CF6976-AAD8-131D-492E-164AEB3B7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96B850-0239-632D-DFF2-39D4BCC7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0E55AA-0B17-B810-4702-59FF7A8B8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41B065-CAE2-488F-CF28-8C04C74B3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63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C8D0C-7638-9190-26E2-4C1C89F9C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950D15-2AF0-3C77-57D2-C6F2E047D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7CE9CD-F208-8A00-327D-955A4852F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2F1015-F81B-967A-645A-DB8F076E5D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8A7478C-545F-C1C7-CF16-81DD9695AA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45B9CAD-11C2-0071-1B6E-EA546680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6F27A8-CDBC-D3CB-FB00-BF141646E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4B13926-CC34-8672-4C7F-E46F9A1C0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34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3803C4-836D-5AA7-262C-17215B9C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55EC9A-D2C6-FA45-B878-BE5C76AC5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A3A694-CD9A-FDFB-CEBC-1E8D87A0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1AD3E1-F8A2-FC23-6CA8-B3D0E9A8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B1710FE-6A56-E2A3-F9BE-D56FCF14C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E7940A4-9F28-CA75-9E9B-F0248D1D7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49EA14-DA01-0DCC-753C-3D0BE67C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90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6806E-B277-D593-3299-201E122B6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F43E12-4751-B1A2-E93A-AAAA51D65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000EC7-6637-BEC3-061F-44DEABCA5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355B5A-1B07-9FA1-A8EC-F50A4A905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70A2B9-1424-C99C-DF5F-C2506CB8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99F310-7272-7C59-6D8C-F34BAF1F5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70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0CB98-E1B2-F5E4-3F07-9B33829DF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AC369B-8F22-6C4B-82BC-99FC77000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5200696-3AEC-86C9-0947-5A0783223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EB4B93-1FBC-8B41-8EBD-FC258D61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7013B3-8B1E-4416-AC0E-D569BB833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CED4E6-A713-7516-63F4-018DF6C0A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63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4E7840-A6CE-AEAF-D7DA-7BDA1139D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716781-2CAF-C299-11EC-C02B2DB45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5B4A9A-B571-91EE-73AF-D8DA17C19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4129F9-62A5-4601-8AE0-D50EAFAA3440}" type="datetimeFigureOut">
              <a:rPr lang="fr-FR" smtClean="0"/>
              <a:t>21/08/2025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7C1D58-2EE7-C3FC-3924-7713D14A1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256071-D126-0C57-C150-B85C43965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A3A228-A064-44D2-BBF8-1F12F8D71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2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96F3C7-38C6-92D3-F834-6F2B2DE3A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F61BA22-D458-5633-4A5D-5F524C62B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FFF3CAD3-1DF2-1E9F-3622-D1B249F8AB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38896" y="0"/>
          <a:ext cx="12072395" cy="6754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6415686" imgH="4533529" progId="Acrobat.Document.DC">
                  <p:embed/>
                </p:oleObj>
              </mc:Choice>
              <mc:Fallback>
                <p:oleObj name="Acrobat Document" r:id="rId2" imgW="6415686" imgH="4533529" progId="Acrobat.Document.DC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FFF3CAD3-1DF2-1E9F-3622-D1B249F8AB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38896" y="0"/>
                        <a:ext cx="12072395" cy="6754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877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AEB75-F9C7-9378-8F27-039194874E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89F28E-36B0-B8C7-46AE-5DFC1A5B6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2C6EA244-7559-CB7B-65C7-C288252668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25" y="176513"/>
            <a:ext cx="11817750" cy="650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9598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Acrobat Document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marhic</dc:creator>
  <cp:lastModifiedBy>daniel marhic</cp:lastModifiedBy>
  <cp:revision>1</cp:revision>
  <dcterms:created xsi:type="dcterms:W3CDTF">2025-08-21T20:41:21Z</dcterms:created>
  <dcterms:modified xsi:type="dcterms:W3CDTF">2025-08-21T20:43:57Z</dcterms:modified>
</cp:coreProperties>
</file>